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97" r:id="rId2"/>
    <p:sldId id="318" r:id="rId3"/>
    <p:sldId id="307" r:id="rId4"/>
    <p:sldId id="319" r:id="rId5"/>
    <p:sldId id="309" r:id="rId6"/>
    <p:sldId id="320" r:id="rId7"/>
    <p:sldId id="306" r:id="rId8"/>
    <p:sldId id="310" r:id="rId9"/>
    <p:sldId id="272" r:id="rId10"/>
    <p:sldId id="316" r:id="rId11"/>
    <p:sldId id="278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Quantico" panose="020B0604020202020204" charset="0"/>
      <p:regular r:id="rId18"/>
      <p:bold r:id="rId19"/>
      <p:italic r:id="rId20"/>
      <p:boldItalic r:id="rId21"/>
    </p:embeddedFont>
    <p:embeddedFont>
      <p:font typeface="Titillium Web" panose="00000500000000000000" pitchFamily="2" charset="0"/>
      <p:regular r:id="rId22"/>
      <p:bold r:id="rId23"/>
      <p:italic r:id="rId24"/>
      <p:boldItalic r:id="rId25"/>
    </p:embeddedFont>
    <p:embeddedFont>
      <p:font typeface="Titillium Web Light" panose="000004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113" d="100"/>
          <a:sy n="113" d="100"/>
        </p:scale>
        <p:origin x="58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432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126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856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33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14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43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502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9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153354" y="198946"/>
            <a:ext cx="4790122" cy="5182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2"/>
                </a:solidFill>
                <a:latin typeface="+mn-lt"/>
              </a:rPr>
              <a:t>Programming Project 03 </a:t>
            </a:r>
            <a:endParaRPr sz="3200" dirty="0">
              <a:solidFill>
                <a:schemeClr val="lt2"/>
              </a:solidFill>
              <a:latin typeface="+mn-lt"/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190916" y="2714713"/>
            <a:ext cx="5243513" cy="20198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</a:rPr>
              <a:t>Team Presentation: </a:t>
            </a: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F7E1BAD-255F-4D14-99F6-2B1C348C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16" y="2818767"/>
            <a:ext cx="3136968" cy="2351253"/>
          </a:xfrm>
          <a:prstGeom prst="rect">
            <a:avLst/>
          </a:prstGeom>
        </p:spPr>
      </p:pic>
      <p:sp>
        <p:nvSpPr>
          <p:cNvPr id="20" name="Google Shape;131;p19">
            <a:extLst>
              <a:ext uri="{FF2B5EF4-FFF2-40B4-BE49-F238E27FC236}">
                <a16:creationId xmlns:a16="http://schemas.microsoft.com/office/drawing/2014/main" id="{C9519BAE-4858-41E2-A7B6-5CC92F1AF3A5}"/>
              </a:ext>
            </a:extLst>
          </p:cNvPr>
          <p:cNvSpPr txBox="1">
            <a:spLocks/>
          </p:cNvSpPr>
          <p:nvPr/>
        </p:nvSpPr>
        <p:spPr>
          <a:xfrm>
            <a:off x="614121" y="1188102"/>
            <a:ext cx="7611904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3600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Likelihood Protein Identification via k-</a:t>
            </a:r>
            <a:r>
              <a:rPr lang="en-US" sz="3600" dirty="0" err="1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mer</a:t>
            </a:r>
            <a:r>
              <a:rPr lang="en-US" sz="3600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Genetic Sequence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77F25-FC06-4FF5-BC08-41F2ACB08068}"/>
              </a:ext>
            </a:extLst>
          </p:cNvPr>
          <p:cNvSpPr txBox="1"/>
          <p:nvPr/>
        </p:nvSpPr>
        <p:spPr>
          <a:xfrm>
            <a:off x="7550941" y="76249"/>
            <a:ext cx="153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lt1"/>
                </a:solidFill>
                <a:latin typeface="+mn-lt"/>
                <a:sym typeface="Titillium Web Light"/>
              </a:rPr>
              <a:t>15-02-2022</a:t>
            </a:r>
          </a:p>
        </p:txBody>
      </p:sp>
      <p:sp>
        <p:nvSpPr>
          <p:cNvPr id="8" name="Google Shape;568;p45">
            <a:extLst>
              <a:ext uri="{FF2B5EF4-FFF2-40B4-BE49-F238E27FC236}">
                <a16:creationId xmlns:a16="http://schemas.microsoft.com/office/drawing/2014/main" id="{F2B39D9F-0DB5-4145-8A26-FC8F8625F61A}"/>
              </a:ext>
            </a:extLst>
          </p:cNvPr>
          <p:cNvSpPr txBox="1"/>
          <p:nvPr/>
        </p:nvSpPr>
        <p:spPr>
          <a:xfrm>
            <a:off x="2433597" y="4440808"/>
            <a:ext cx="1465200" cy="2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+mn-lt"/>
                <a:ea typeface="Titillium Web"/>
                <a:cs typeface="Titillium Web"/>
                <a:sym typeface="Titillium Web"/>
              </a:rPr>
              <a:t>Elena Xerxa</a:t>
            </a:r>
            <a:endParaRPr dirty="0">
              <a:solidFill>
                <a:schemeClr val="lt1"/>
              </a:solidFill>
              <a:latin typeface="+mn-lt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" name="Picture 1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41AB373-91BB-4D96-904B-DD7C3B32A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4000"/>
                    </a14:imgEffect>
                    <a14:imgEffect>
                      <a14:colorTemperature colorTemp="2455"/>
                    </a14:imgEffect>
                    <a14:imgEffect>
                      <a14:saturation sat="246000"/>
                    </a14:imgEffect>
                    <a14:imgEffect>
                      <a14:brightnessContrast bright="10000" contrast="86000"/>
                    </a14:imgEffect>
                  </a14:imgLayer>
                </a14:imgProps>
              </a:ext>
            </a:extLst>
          </a:blip>
          <a:srcRect l="5926" t="10620" r="31563" b="9476"/>
          <a:stretch/>
        </p:blipFill>
        <p:spPr>
          <a:xfrm rot="5400000">
            <a:off x="2678225" y="3276905"/>
            <a:ext cx="1028764" cy="986292"/>
          </a:xfrm>
          <a:prstGeom prst="ellipse">
            <a:avLst/>
          </a:prstGeom>
        </p:spPr>
      </p:pic>
      <p:sp>
        <p:nvSpPr>
          <p:cNvPr id="13" name="Google Shape;568;p45">
            <a:extLst>
              <a:ext uri="{FF2B5EF4-FFF2-40B4-BE49-F238E27FC236}">
                <a16:creationId xmlns:a16="http://schemas.microsoft.com/office/drawing/2014/main" id="{4DD21195-B1B7-48A4-B060-BD60912F809D}"/>
              </a:ext>
            </a:extLst>
          </p:cNvPr>
          <p:cNvSpPr txBox="1"/>
          <p:nvPr/>
        </p:nvSpPr>
        <p:spPr>
          <a:xfrm>
            <a:off x="119124" y="4440808"/>
            <a:ext cx="1465200" cy="2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+mn-lt"/>
                <a:ea typeface="Titillium Web"/>
                <a:cs typeface="Titillium Web"/>
                <a:sym typeface="Titillium Web"/>
              </a:rPr>
              <a:t>Faiza</a:t>
            </a:r>
            <a:endParaRPr dirty="0">
              <a:solidFill>
                <a:schemeClr val="lt1"/>
              </a:solidFill>
              <a:latin typeface="+mn-lt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" name="Google Shape;568;p45">
            <a:extLst>
              <a:ext uri="{FF2B5EF4-FFF2-40B4-BE49-F238E27FC236}">
                <a16:creationId xmlns:a16="http://schemas.microsoft.com/office/drawing/2014/main" id="{06CC7135-EFBB-41F9-87C6-1C14720572E0}"/>
              </a:ext>
            </a:extLst>
          </p:cNvPr>
          <p:cNvSpPr txBox="1"/>
          <p:nvPr/>
        </p:nvSpPr>
        <p:spPr>
          <a:xfrm>
            <a:off x="1276041" y="4440808"/>
            <a:ext cx="1465200" cy="2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+mn-lt"/>
                <a:ea typeface="Titillium Web"/>
                <a:cs typeface="Titillium Web"/>
                <a:sym typeface="Titillium Web"/>
              </a:rPr>
              <a:t>Kriti</a:t>
            </a:r>
            <a:endParaRPr dirty="0">
              <a:solidFill>
                <a:schemeClr val="lt1"/>
              </a:solidFill>
              <a:latin typeface="+mn-lt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" name="Google Shape;568;p45">
            <a:extLst>
              <a:ext uri="{FF2B5EF4-FFF2-40B4-BE49-F238E27FC236}">
                <a16:creationId xmlns:a16="http://schemas.microsoft.com/office/drawing/2014/main" id="{B9084F05-67ED-4769-AFB4-B599064238C1}"/>
              </a:ext>
            </a:extLst>
          </p:cNvPr>
          <p:cNvSpPr txBox="1"/>
          <p:nvPr/>
        </p:nvSpPr>
        <p:spPr>
          <a:xfrm>
            <a:off x="3619498" y="4440808"/>
            <a:ext cx="1465200" cy="2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+mn-lt"/>
                <a:ea typeface="Titillium Web"/>
                <a:cs typeface="Titillium Web"/>
                <a:sym typeface="Titillium Web"/>
              </a:rPr>
              <a:t>Sarah</a:t>
            </a:r>
            <a:endParaRPr dirty="0">
              <a:solidFill>
                <a:schemeClr val="lt1"/>
              </a:solidFill>
              <a:latin typeface="+mn-lt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C867C6-DEDC-4788-8017-7F19BAF34969}"/>
              </a:ext>
            </a:extLst>
          </p:cNvPr>
          <p:cNvSpPr/>
          <p:nvPr/>
        </p:nvSpPr>
        <p:spPr>
          <a:xfrm>
            <a:off x="345187" y="3229209"/>
            <a:ext cx="986292" cy="1028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768CAF-8146-4D8E-A72E-9C6B49F7FAD1}"/>
              </a:ext>
            </a:extLst>
          </p:cNvPr>
          <p:cNvSpPr/>
          <p:nvPr/>
        </p:nvSpPr>
        <p:spPr>
          <a:xfrm>
            <a:off x="1522324" y="3210803"/>
            <a:ext cx="986292" cy="9838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7C48E8-67E8-45E3-A3ED-B4C2FFFAB9A8}"/>
              </a:ext>
            </a:extLst>
          </p:cNvPr>
          <p:cNvSpPr/>
          <p:nvPr/>
        </p:nvSpPr>
        <p:spPr>
          <a:xfrm>
            <a:off x="3876598" y="3255669"/>
            <a:ext cx="986292" cy="9838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0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Dockerfile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and GUI </a:t>
            </a:r>
            <a:endParaRPr dirty="0">
              <a:latin typeface="+mn-lt"/>
            </a:endParaRP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1210984" y="1788972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>
                <a:latin typeface="+mn-lt"/>
              </a:rPr>
              <a:t>Show case usage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02F5B-047A-4849-BBC8-CE256FE36D7E}"/>
              </a:ext>
            </a:extLst>
          </p:cNvPr>
          <p:cNvSpPr txBox="1"/>
          <p:nvPr/>
        </p:nvSpPr>
        <p:spPr>
          <a:xfrm>
            <a:off x="3638054" y="2708022"/>
            <a:ext cx="145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Sarah</a:t>
            </a:r>
          </a:p>
        </p:txBody>
      </p:sp>
    </p:spTree>
    <p:extLst>
      <p:ext uri="{BB962C8B-B14F-4D97-AF65-F5344CB8AC3E}">
        <p14:creationId xmlns:p14="http://schemas.microsoft.com/office/powerpoint/2010/main" val="257133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11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18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 @username &amp; user@mail.me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D7D8F-4968-4AF3-8194-C65A4C763F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34FD4-0B76-4F90-9F74-019E4A69C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53169" r="14516" b="26118"/>
          <a:stretch/>
        </p:blipFill>
        <p:spPr>
          <a:xfrm>
            <a:off x="80998" y="607363"/>
            <a:ext cx="7859442" cy="1573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9DD2E-B146-4CE1-AC38-1623789258DE}"/>
              </a:ext>
            </a:extLst>
          </p:cNvPr>
          <p:cNvSpPr txBox="1"/>
          <p:nvPr/>
        </p:nvSpPr>
        <p:spPr>
          <a:xfrm>
            <a:off x="0" y="8241"/>
            <a:ext cx="145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Faiza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F666E-DD10-4831-A678-A4DE1D525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37476" r="16016" b="16942"/>
          <a:stretch/>
        </p:blipFill>
        <p:spPr>
          <a:xfrm>
            <a:off x="63797" y="2753193"/>
            <a:ext cx="3946922" cy="1508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7316E7-A132-4D4C-BA5E-B0604A753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609" b="62816"/>
          <a:stretch/>
        </p:blipFill>
        <p:spPr>
          <a:xfrm>
            <a:off x="4422468" y="2766230"/>
            <a:ext cx="3825371" cy="2156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693F8E-D515-42A0-AB5E-C5F8068DE1D9}"/>
              </a:ext>
            </a:extLst>
          </p:cNvPr>
          <p:cNvSpPr txBox="1"/>
          <p:nvPr/>
        </p:nvSpPr>
        <p:spPr>
          <a:xfrm>
            <a:off x="376886" y="2366120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make an example.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DC00C4-2170-4E44-97A7-587A3870B814}"/>
              </a:ext>
            </a:extLst>
          </p:cNvPr>
          <p:cNvSpPr txBox="1"/>
          <p:nvPr/>
        </p:nvSpPr>
        <p:spPr>
          <a:xfrm>
            <a:off x="4010719" y="2243010"/>
            <a:ext cx="4839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mention that for each task we did a module, that we wrote wrapper function to be used for the CLI and the GUI,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4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Outline</a:t>
            </a:r>
            <a:endParaRPr dirty="0">
              <a:latin typeface="+mn-lt"/>
            </a:endParaRPr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3985863" y="1586397"/>
            <a:ext cx="2511920" cy="687345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3. Protein Prediction </a:t>
            </a:r>
            <a:endParaRPr dirty="0">
              <a:solidFill>
                <a:schemeClr val="bg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2005033" y="1586224"/>
            <a:ext cx="2315496" cy="6873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Central Dogma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55418" y="1586224"/>
            <a:ext cx="2315496" cy="68734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1. Strands, Assemble!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10" name="Google Shape;249;p29">
            <a:extLst>
              <a:ext uri="{FF2B5EF4-FFF2-40B4-BE49-F238E27FC236}">
                <a16:creationId xmlns:a16="http://schemas.microsoft.com/office/drawing/2014/main" id="{7323DC30-75FD-4656-89A8-6BCCF5983481}"/>
              </a:ext>
            </a:extLst>
          </p:cNvPr>
          <p:cNvSpPr/>
          <p:nvPr/>
        </p:nvSpPr>
        <p:spPr>
          <a:xfrm>
            <a:off x="6135325" y="1586224"/>
            <a:ext cx="2731583" cy="6873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  <a:sym typeface="Titillium Web Light"/>
              </a:rPr>
              <a:t>4. Dockerfile and GUI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A3D34F-01D9-4CED-AA00-083009EFE0F6}"/>
              </a:ext>
            </a:extLst>
          </p:cNvPr>
          <p:cNvSpPr txBox="1"/>
          <p:nvPr/>
        </p:nvSpPr>
        <p:spPr>
          <a:xfrm>
            <a:off x="918541" y="2571750"/>
            <a:ext cx="680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NB The titles can be changed, I just wrote the same written in Bruce task</a:t>
            </a:r>
          </a:p>
        </p:txBody>
      </p:sp>
    </p:spTree>
    <p:extLst>
      <p:ext uri="{BB962C8B-B14F-4D97-AF65-F5344CB8AC3E}">
        <p14:creationId xmlns:p14="http://schemas.microsoft.com/office/powerpoint/2010/main" val="379376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  <p:bldP spid="24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300" y="109297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cs typeface="Calibri" panose="020F0502020204030204" pitchFamily="34" charset="0"/>
              </a:rPr>
              <a:t>1. Strands, Assemble!</a:t>
            </a:r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042AF-B220-4810-990D-71AD75474508}"/>
              </a:ext>
            </a:extLst>
          </p:cNvPr>
          <p:cNvSpPr txBox="1"/>
          <p:nvPr/>
        </p:nvSpPr>
        <p:spPr>
          <a:xfrm>
            <a:off x="4343400" y="1861904"/>
            <a:ext cx="145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Krity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27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300" y="109297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cs typeface="Calibri" panose="020F0502020204030204" pitchFamily="34" charset="0"/>
              </a:rPr>
              <a:t>Outline</a:t>
            </a:r>
            <a:endParaRPr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1" y="2042307"/>
            <a:ext cx="2703928" cy="68734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1. Strands, Assemble!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1890623" y="2042309"/>
            <a:ext cx="2563390" cy="6873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Central Dogma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505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300" y="109297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  <a:cs typeface="Calibri" panose="020F0502020204030204" pitchFamily="34" charset="0"/>
              </a:rPr>
              <a:t>2.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Central Dogma</a:t>
            </a: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042AF-B220-4810-990D-71AD75474508}"/>
              </a:ext>
            </a:extLst>
          </p:cNvPr>
          <p:cNvSpPr txBox="1"/>
          <p:nvPr/>
        </p:nvSpPr>
        <p:spPr>
          <a:xfrm>
            <a:off x="3747655" y="1882685"/>
            <a:ext cx="145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Krity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70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Outline</a:t>
            </a:r>
            <a:endParaRPr dirty="0">
              <a:latin typeface="+mn-lt"/>
            </a:endParaRPr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3781245" y="2042480"/>
            <a:ext cx="3283231" cy="687345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3. Protein Prediction </a:t>
            </a:r>
            <a:endParaRPr dirty="0">
              <a:solidFill>
                <a:schemeClr val="bg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1" y="2042307"/>
            <a:ext cx="2703928" cy="68734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1. Strands, Assemble!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1890623" y="2042309"/>
            <a:ext cx="2563390" cy="6873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Central Dogma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8530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3. Protein Prediction</a:t>
            </a:r>
            <a:endParaRPr dirty="0"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2A22D-67C3-4BCD-81EB-54636CE1F7D5}"/>
              </a:ext>
            </a:extLst>
          </p:cNvPr>
          <p:cNvSpPr txBox="1"/>
          <p:nvPr/>
        </p:nvSpPr>
        <p:spPr>
          <a:xfrm>
            <a:off x="3991346" y="234985"/>
            <a:ext cx="145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Elena</a:t>
            </a:r>
          </a:p>
        </p:txBody>
      </p:sp>
    </p:spTree>
    <p:extLst>
      <p:ext uri="{BB962C8B-B14F-4D97-AF65-F5344CB8AC3E}">
        <p14:creationId xmlns:p14="http://schemas.microsoft.com/office/powerpoint/2010/main" val="280881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Outline</a:t>
            </a:r>
            <a:endParaRPr dirty="0">
              <a:latin typeface="+mn-lt"/>
            </a:endParaRPr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3781245" y="2042480"/>
            <a:ext cx="3283231" cy="687345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3. Protein Prediction </a:t>
            </a:r>
            <a:endParaRPr dirty="0">
              <a:solidFill>
                <a:schemeClr val="bg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1" y="2042307"/>
            <a:ext cx="2703928" cy="68734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1. Strands, Assemble!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1890623" y="2042309"/>
            <a:ext cx="2563390" cy="6873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Central Dogma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13" name="Google Shape;249;p29">
            <a:extLst>
              <a:ext uri="{FF2B5EF4-FFF2-40B4-BE49-F238E27FC236}">
                <a16:creationId xmlns:a16="http://schemas.microsoft.com/office/drawing/2014/main" id="{747A19DD-BC8B-4F3C-8587-0A469688546F}"/>
              </a:ext>
            </a:extLst>
          </p:cNvPr>
          <p:cNvSpPr/>
          <p:nvPr/>
        </p:nvSpPr>
        <p:spPr>
          <a:xfrm>
            <a:off x="6710516" y="2042308"/>
            <a:ext cx="2433484" cy="6873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sym typeface="Titillium Web Light"/>
              </a:rPr>
              <a:t>4. GUI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185</Words>
  <Application>Microsoft Office PowerPoint</Application>
  <PresentationFormat>On-screen Show (16:9)</PresentationFormat>
  <Paragraphs>52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Titillium Web Light</vt:lpstr>
      <vt:lpstr>Calibri</vt:lpstr>
      <vt:lpstr>Quantico</vt:lpstr>
      <vt:lpstr>Titillium Web</vt:lpstr>
      <vt:lpstr>Arial</vt:lpstr>
      <vt:lpstr>Juno template</vt:lpstr>
      <vt:lpstr>Programming Project 03 </vt:lpstr>
      <vt:lpstr>PowerPoint Presentation</vt:lpstr>
      <vt:lpstr>Outline</vt:lpstr>
      <vt:lpstr>1. Strands, Assemble!</vt:lpstr>
      <vt:lpstr>Outline</vt:lpstr>
      <vt:lpstr>2. Central Dogma</vt:lpstr>
      <vt:lpstr>Outline</vt:lpstr>
      <vt:lpstr>3. Protein Prediction</vt:lpstr>
      <vt:lpstr>Outline</vt:lpstr>
      <vt:lpstr>Dockerfile and GUI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Project 03 </dc:title>
  <cp:lastModifiedBy>Elena Xerxa</cp:lastModifiedBy>
  <cp:revision>28</cp:revision>
  <dcterms:modified xsi:type="dcterms:W3CDTF">2022-02-11T16:21:06Z</dcterms:modified>
</cp:coreProperties>
</file>